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61" r:id="rId2"/>
    <p:sldId id="263" r:id="rId3"/>
    <p:sldId id="262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ystemUser" initials="S" lastIdx="2" clrIdx="0">
    <p:extLst>
      <p:ext uri="{19B8F6BF-5375-455C-9EA6-DF929625EA0E}">
        <p15:presenceInfo xmlns:p15="http://schemas.microsoft.com/office/powerpoint/2012/main" userId="System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D5FF"/>
    <a:srgbClr val="CCECFF"/>
    <a:srgbClr val="99CCFF"/>
    <a:srgbClr val="66C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85192" autoAdjust="0"/>
  </p:normalViewPr>
  <p:slideViewPr>
    <p:cSldViewPr snapToGrid="0">
      <p:cViewPr varScale="1">
        <p:scale>
          <a:sx n="62" d="100"/>
          <a:sy n="62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3D888-4C45-45E0-A298-2ECD2D5F136D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C3EB5-B25A-441F-A2B3-93E362D1B0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476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備　考</a:t>
            </a:r>
            <a:r>
              <a:rPr kumimoji="1" lang="en-US" altLang="ja-JP" dirty="0" smtClean="0"/>
              <a:t>】</a:t>
            </a:r>
          </a:p>
          <a:p>
            <a:r>
              <a:rPr kumimoji="1" lang="en-US" altLang="ja-JP" dirty="0" smtClean="0"/>
              <a:t>※No.</a:t>
            </a:r>
            <a:r>
              <a:rPr kumimoji="1" lang="ja-JP" altLang="en-US" dirty="0" smtClean="0"/>
              <a:t>部分は空欄のままでお願いいたします。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各目標はサンプルとして挿入しています。別添の素材をもとに、適宜変更のほどお願いいたします。（各目標３つまで）</a:t>
            </a:r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文章部分の外枠は、入力後、</a:t>
            </a:r>
            <a:r>
              <a:rPr kumimoji="1" lang="ja-JP" altLang="en-US" smtClean="0"/>
              <a:t>削除いただいて構いません。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C3EB5-B25A-441F-A2B3-93E362D1B06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048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C3EB5-B25A-441F-A2B3-93E362D1B06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969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C3EB5-B25A-441F-A2B3-93E362D1B06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666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700F-0D60-44FE-A547-B050011192A3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9654-2B0A-4294-86F4-0A8DC1F1F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91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700F-0D60-44FE-A547-B050011192A3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9654-2B0A-4294-86F4-0A8DC1F1F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700F-0D60-44FE-A547-B050011192A3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9654-2B0A-4294-86F4-0A8DC1F1F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43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700F-0D60-44FE-A547-B050011192A3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9654-2B0A-4294-86F4-0A8DC1F1F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49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700F-0D60-44FE-A547-B050011192A3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9654-2B0A-4294-86F4-0A8DC1F1F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82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700F-0D60-44FE-A547-B050011192A3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9654-2B0A-4294-86F4-0A8DC1F1F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50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700F-0D60-44FE-A547-B050011192A3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9654-2B0A-4294-86F4-0A8DC1F1F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785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700F-0D60-44FE-A547-B050011192A3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9654-2B0A-4294-86F4-0A8DC1F1F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9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700F-0D60-44FE-A547-B050011192A3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9654-2B0A-4294-86F4-0A8DC1F1F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99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700F-0D60-44FE-A547-B050011192A3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9654-2B0A-4294-86F4-0A8DC1F1F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43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D700F-0D60-44FE-A547-B050011192A3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9654-2B0A-4294-86F4-0A8DC1F1F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06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D700F-0D60-44FE-A547-B050011192A3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B9654-2B0A-4294-86F4-0A8DC1F1F5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82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18" Type="http://schemas.openxmlformats.org/officeDocument/2006/relationships/image" Target="../media/image24.jpeg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17" Type="http://schemas.openxmlformats.org/officeDocument/2006/relationships/image" Target="../media/image23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2.jpeg"/><Relationship Id="rId20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5" Type="http://schemas.openxmlformats.org/officeDocument/2006/relationships/image" Target="../media/image21.jpeg"/><Relationship Id="rId10" Type="http://schemas.openxmlformats.org/officeDocument/2006/relationships/image" Target="../media/image16.jpeg"/><Relationship Id="rId19" Type="http://schemas.openxmlformats.org/officeDocument/2006/relationships/image" Target="../media/image25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image" Target="../media/image2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jpe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278296" y="1779445"/>
            <a:ext cx="402336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見出</a:t>
            </a:r>
            <a:r>
              <a:rPr lang="ja-JP" altLang="en-US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</a:t>
            </a:r>
            <a:endParaRPr kumimoji="1" lang="ja-JP" altLang="en-US" sz="14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87674" y="115386"/>
            <a:ext cx="3750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企業・団体・施設名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6464" y="0"/>
            <a:ext cx="794138" cy="5208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No.</a:t>
            </a:r>
            <a:r>
              <a:rPr lang="ja-JP" altLang="en-US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○</a:t>
            </a:r>
            <a:endParaRPr kumimoji="1" lang="ja-JP" alt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787674" y="484718"/>
            <a:ext cx="35480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1505452" y="600104"/>
            <a:ext cx="2830268" cy="950399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①企業・団体・施設名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：</a:t>
            </a:r>
            <a:endParaRPr kumimoji="1"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②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所在地：</a:t>
            </a:r>
            <a:endParaRPr kumimoji="1"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③電話番号：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④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E-mail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：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⑤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HP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SNS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等：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06" y="610399"/>
            <a:ext cx="388974" cy="38897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74" y="610400"/>
            <a:ext cx="371483" cy="388974"/>
          </a:xfrm>
          <a:prstGeom prst="rect">
            <a:avLst/>
          </a:prstGeom>
        </p:spPr>
      </p:pic>
      <p:sp>
        <p:nvSpPr>
          <p:cNvPr id="30" name="テキスト ボックス 29"/>
          <p:cNvSpPr txBox="1"/>
          <p:nvPr/>
        </p:nvSpPr>
        <p:spPr>
          <a:xfrm>
            <a:off x="4808281" y="261550"/>
            <a:ext cx="261169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私たちの</a:t>
            </a:r>
            <a:r>
              <a:rPr lang="en-US" altLang="ja-JP" sz="16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SDGs</a:t>
            </a:r>
            <a:r>
              <a:rPr lang="ja-JP" altLang="en-US" sz="16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6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MLGs</a:t>
            </a:r>
            <a:endParaRPr kumimoji="1" lang="ja-JP" altLang="en-US" sz="16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876791" y="666386"/>
            <a:ext cx="3988914" cy="30777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見出</a:t>
            </a:r>
            <a:r>
              <a:rPr lang="ja-JP" altLang="en-US" sz="1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</a:t>
            </a:r>
            <a:endParaRPr kumimoji="1" lang="ja-JP" altLang="en-US" sz="14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75" y="613516"/>
            <a:ext cx="385857" cy="385857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278296" y="2246545"/>
            <a:ext cx="4023360" cy="20313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400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78296" y="4437194"/>
            <a:ext cx="4023360" cy="196977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endParaRPr kumimoji="1" lang="en-US" altLang="ja-JP" sz="1400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29177" y="3108318"/>
            <a:ext cx="224226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写真（１～２枚程度）</a:t>
            </a:r>
            <a:endParaRPr kumimoji="1" lang="ja-JP" altLang="en-US" sz="14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43815" y="4637276"/>
            <a:ext cx="3812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企業・団体</a:t>
            </a:r>
            <a:r>
              <a:rPr lang="ja-JP" altLang="en-US" sz="1400" dirty="0" smtClean="0"/>
              <a:t>概要（</a:t>
            </a:r>
            <a:r>
              <a:rPr lang="en-US" altLang="ja-JP" sz="1400" dirty="0" smtClean="0"/>
              <a:t>200</a:t>
            </a:r>
            <a:r>
              <a:rPr lang="ja-JP" altLang="en-US" sz="1400" dirty="0" smtClean="0"/>
              <a:t>～</a:t>
            </a:r>
            <a:r>
              <a:rPr lang="en-US" altLang="ja-JP" sz="1400" dirty="0" smtClean="0"/>
              <a:t>250</a:t>
            </a:r>
            <a:r>
              <a:rPr lang="ja-JP" altLang="en-US" sz="1400" dirty="0" smtClean="0"/>
              <a:t>字程度）</a:t>
            </a:r>
            <a:endParaRPr kumimoji="1" lang="ja-JP" altLang="en-US" sz="14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876791" y="1075303"/>
            <a:ext cx="3988913" cy="2800767"/>
          </a:xfrm>
          <a:prstGeom prst="rect">
            <a:avLst/>
          </a:prstGeom>
          <a:noFill/>
          <a:ln w="6350">
            <a:solidFill>
              <a:schemeClr val="accent1">
                <a:shade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endParaRPr kumimoji="1" lang="en-US" altLang="ja-JP" sz="1400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882983" y="1200884"/>
            <a:ext cx="3237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取組概要</a:t>
            </a:r>
            <a:r>
              <a:rPr lang="ja-JP" altLang="en-US" sz="1400" dirty="0" smtClean="0"/>
              <a:t>（</a:t>
            </a:r>
            <a:r>
              <a:rPr lang="en-US" altLang="ja-JP" sz="1400" dirty="0" smtClean="0"/>
              <a:t>400</a:t>
            </a:r>
            <a:r>
              <a:rPr lang="ja-JP" altLang="en-US" sz="1400" dirty="0" smtClean="0"/>
              <a:t>字程度）</a:t>
            </a:r>
            <a:endParaRPr lang="en-US" altLang="ja-JP" sz="1400" dirty="0" smtClean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876791" y="5268191"/>
            <a:ext cx="3988914" cy="113877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endParaRPr kumimoji="1" lang="en-US" altLang="ja-JP" sz="1400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/>
          </a:p>
        </p:txBody>
      </p:sp>
      <p:sp>
        <p:nvSpPr>
          <p:cNvPr id="21" name="正方形/長方形 20"/>
          <p:cNvSpPr/>
          <p:nvPr/>
        </p:nvSpPr>
        <p:spPr>
          <a:xfrm>
            <a:off x="4882983" y="4014072"/>
            <a:ext cx="1950954" cy="11511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6914751" y="4014072"/>
            <a:ext cx="1950954" cy="11511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075335" y="4437194"/>
            <a:ext cx="184510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写真（２枚程度）</a:t>
            </a:r>
            <a:endParaRPr kumimoji="1" lang="ja-JP" altLang="en-US" sz="14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882983" y="5380652"/>
            <a:ext cx="3237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※</a:t>
            </a:r>
            <a:r>
              <a:rPr lang="ja-JP" altLang="en-US" sz="1400" dirty="0"/>
              <a:t>市民</a:t>
            </a:r>
            <a:r>
              <a:rPr lang="ja-JP" altLang="en-US" sz="1400" dirty="0" smtClean="0"/>
              <a:t>へ</a:t>
            </a:r>
            <a:r>
              <a:rPr lang="ja-JP" altLang="en-US" sz="1400" dirty="0"/>
              <a:t>の</a:t>
            </a:r>
            <a:r>
              <a:rPr lang="ja-JP" altLang="en-US" sz="1400" dirty="0" smtClean="0"/>
              <a:t>メッセージ（</a:t>
            </a:r>
            <a:r>
              <a:rPr lang="en-US" altLang="ja-JP" sz="1400" dirty="0" smtClean="0"/>
              <a:t>100</a:t>
            </a:r>
            <a:r>
              <a:rPr lang="ja-JP" altLang="en-US" sz="1400" dirty="0" smtClean="0"/>
              <a:t>字程度）</a:t>
            </a:r>
            <a:endParaRPr lang="en-US" altLang="ja-JP" sz="1400" dirty="0" smtClean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39" y="1067569"/>
            <a:ext cx="449569" cy="44864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71" y="1051003"/>
            <a:ext cx="477634" cy="477634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93" y="1053668"/>
            <a:ext cx="475949" cy="474969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411" y="109299"/>
            <a:ext cx="557294" cy="557294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802" y="-18715"/>
            <a:ext cx="790553" cy="790553"/>
          </a:xfrm>
          <a:prstGeom prst="rect">
            <a:avLst/>
          </a:prstGeom>
        </p:spPr>
      </p:pic>
      <p:cxnSp>
        <p:nvCxnSpPr>
          <p:cNvPr id="15" name="直線コネクタ 14"/>
          <p:cNvCxnSpPr/>
          <p:nvPr/>
        </p:nvCxnSpPr>
        <p:spPr>
          <a:xfrm>
            <a:off x="8235576" y="139507"/>
            <a:ext cx="0" cy="49687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103184" y="1486378"/>
            <a:ext cx="1309297" cy="312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※</a:t>
            </a:r>
            <a:r>
              <a:rPr lang="ja-JP" altLang="en-US" sz="1400" dirty="0"/>
              <a:t>サンプル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3304941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/>
          <a:srcRect l="22764" t="3065" r="22637" b="78524"/>
          <a:stretch/>
        </p:blipFill>
        <p:spPr>
          <a:xfrm>
            <a:off x="272068" y="153238"/>
            <a:ext cx="3787175" cy="77422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605" y="4605779"/>
            <a:ext cx="1122528" cy="112252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830" y="4605779"/>
            <a:ext cx="1122528" cy="112252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39" y="4605779"/>
            <a:ext cx="1122528" cy="112252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364" y="4605779"/>
            <a:ext cx="1122528" cy="112252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984" y="4605779"/>
            <a:ext cx="1122528" cy="112252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538" y="3072473"/>
            <a:ext cx="1122528" cy="1122528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176" y="3072473"/>
            <a:ext cx="1119978" cy="1122528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157" y="3072473"/>
            <a:ext cx="1122528" cy="1122528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11" y="3072473"/>
            <a:ext cx="1122528" cy="1122528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2" y="3074736"/>
            <a:ext cx="1122528" cy="1122528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573" y="3075168"/>
            <a:ext cx="1122528" cy="1122528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626" y="1558338"/>
            <a:ext cx="1122528" cy="1122528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007" y="1538171"/>
            <a:ext cx="1122528" cy="1122528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388" y="1538171"/>
            <a:ext cx="1122528" cy="1122528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39" y="1539167"/>
            <a:ext cx="1122528" cy="1122528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192" y="1538171"/>
            <a:ext cx="1122528" cy="1122528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573" y="1558338"/>
            <a:ext cx="1122528" cy="112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5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137" y="4250326"/>
            <a:ext cx="1481331" cy="147828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93" y="1306825"/>
            <a:ext cx="1481331" cy="147828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562" y="1306825"/>
            <a:ext cx="1478283" cy="147828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153" y="1306825"/>
            <a:ext cx="1478283" cy="147828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869" y="1306824"/>
            <a:ext cx="1478283" cy="147828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46" y="1306825"/>
            <a:ext cx="1478283" cy="147828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258" y="2772044"/>
            <a:ext cx="1481331" cy="147828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895" y="2772043"/>
            <a:ext cx="1478283" cy="147828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611" y="2737482"/>
            <a:ext cx="1478283" cy="147828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327" y="2737482"/>
            <a:ext cx="1478283" cy="147828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93" y="4250326"/>
            <a:ext cx="1478283" cy="147828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562" y="4250326"/>
            <a:ext cx="1478283" cy="1478283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604" y="4250326"/>
            <a:ext cx="1478283" cy="1478283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541" y="4250326"/>
            <a:ext cx="1487427" cy="1487427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12" y="168790"/>
            <a:ext cx="2413607" cy="98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81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2850</TotalTime>
  <Words>146</Words>
  <Application>Microsoft Office PowerPoint</Application>
  <PresentationFormat>画面に合わせる (4:3)</PresentationFormat>
  <Paragraphs>43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メイリオ</vt:lpstr>
      <vt:lpstr>游ゴシック</vt:lpstr>
      <vt:lpstr>游ゴシック Light</vt:lpstr>
      <vt:lpstr>Arial</vt:lpstr>
      <vt:lpstr>Calibri</vt:lpstr>
      <vt:lpstr>Calibri Light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8man36159</dc:creator>
  <cp:lastModifiedBy>8man39162</cp:lastModifiedBy>
  <cp:revision>180</cp:revision>
  <cp:lastPrinted>2022-12-20T01:42:26Z</cp:lastPrinted>
  <dcterms:created xsi:type="dcterms:W3CDTF">2019-10-03T04:00:44Z</dcterms:created>
  <dcterms:modified xsi:type="dcterms:W3CDTF">2022-12-20T01:42:38Z</dcterms:modified>
</cp:coreProperties>
</file>